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8" r:id="rId4"/>
    <p:sldId id="258" r:id="rId5"/>
    <p:sldId id="260" r:id="rId6"/>
    <p:sldId id="259" r:id="rId7"/>
    <p:sldId id="266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choyacdod@bk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80920" cy="230425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Муниципальное учреждение </a:t>
            </a:r>
            <a:b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дополнительного образования </a:t>
            </a:r>
            <a:b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Чойский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центр дополнительного образования»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780928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+mj-lt"/>
              </a:rPr>
              <a:t>«Работа с детьми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+mj-lt"/>
              </a:rPr>
              <a:t>с ограниченными возможностями здоровья (ОВЗ)»</a:t>
            </a:r>
            <a:endParaRPr lang="ru-RU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6534" y="5497742"/>
            <a:ext cx="109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с</a:t>
            </a:r>
            <a:r>
              <a:rPr lang="ru-RU" b="1" dirty="0" err="1" smtClean="0">
                <a:solidFill>
                  <a:schemeClr val="bg1"/>
                </a:solidFill>
              </a:rPr>
              <a:t>.Чоя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2020 год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Documents and Settings\1\Рабочий стол\ЛОГОТИП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5" b="17840"/>
          <a:stretch/>
        </p:blipFill>
        <p:spPr bwMode="auto">
          <a:xfrm>
            <a:off x="395536" y="4293097"/>
            <a:ext cx="2517973" cy="2166138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94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Сведения по количеству детей с ОВЗ и инвалидностью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</a:t>
            </a:r>
            <a:r>
              <a:rPr lang="ru-RU" dirty="0" smtClean="0">
                <a:solidFill>
                  <a:schemeClr val="bg1"/>
                </a:solidFill>
              </a:rPr>
              <a:t>о </a:t>
            </a:r>
            <a:r>
              <a:rPr lang="ru-RU" dirty="0">
                <a:solidFill>
                  <a:schemeClr val="bg1"/>
                </a:solidFill>
              </a:rPr>
              <a:t>данным статистики количество детей в возрасте от 5 до 18 </a:t>
            </a:r>
            <a:r>
              <a:rPr lang="ru-RU" dirty="0" smtClean="0">
                <a:solidFill>
                  <a:schemeClr val="bg1"/>
                </a:solidFill>
              </a:rPr>
              <a:t>лет:</a:t>
            </a:r>
          </a:p>
          <a:p>
            <a:r>
              <a:rPr lang="ru-RU" dirty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МО«Чойский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район» </a:t>
            </a:r>
            <a:r>
              <a:rPr lang="ru-RU" dirty="0" smtClean="0">
                <a:solidFill>
                  <a:schemeClr val="bg1"/>
                </a:solidFill>
              </a:rPr>
              <a:t>― 1761 ребенок. </a:t>
            </a:r>
          </a:p>
          <a:p>
            <a:r>
              <a:rPr lang="ru-RU" dirty="0">
                <a:solidFill>
                  <a:schemeClr val="bg1"/>
                </a:solidFill>
              </a:rPr>
              <a:t>к</a:t>
            </a:r>
            <a:r>
              <a:rPr lang="ru-RU" dirty="0" smtClean="0">
                <a:solidFill>
                  <a:schemeClr val="bg1"/>
                </a:solidFill>
              </a:rPr>
              <a:t>оличество детей с ОВЗ в </a:t>
            </a:r>
            <a:r>
              <a:rPr lang="ru-RU" dirty="0" err="1" smtClean="0">
                <a:solidFill>
                  <a:schemeClr val="bg1"/>
                </a:solidFill>
              </a:rPr>
              <a:t>Чойском</a:t>
            </a:r>
            <a:r>
              <a:rPr lang="ru-RU" dirty="0" smtClean="0">
                <a:solidFill>
                  <a:schemeClr val="bg1"/>
                </a:solidFill>
              </a:rPr>
              <a:t> районе ― 101, дети с инвалидностью – 9;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Количество детей с ОВЗ охваченных </a:t>
            </a:r>
            <a:r>
              <a:rPr lang="ru-RU" dirty="0" err="1" smtClean="0">
                <a:solidFill>
                  <a:schemeClr val="bg1"/>
                </a:solidFill>
              </a:rPr>
              <a:t>Чойским</a:t>
            </a:r>
            <a:r>
              <a:rPr lang="ru-RU" dirty="0" smtClean="0">
                <a:solidFill>
                  <a:schemeClr val="bg1"/>
                </a:solidFill>
              </a:rPr>
              <a:t> центром дополнительного образования </a:t>
            </a:r>
            <a:r>
              <a:rPr lang="ru-RU" dirty="0" smtClean="0">
                <a:solidFill>
                  <a:schemeClr val="bg1"/>
                </a:solidFill>
              </a:rPr>
              <a:t>― </a:t>
            </a:r>
            <a:r>
              <a:rPr lang="ru-RU" dirty="0" smtClean="0">
                <a:solidFill>
                  <a:schemeClr val="bg1"/>
                </a:solidFill>
              </a:rPr>
              <a:t>8 обучающихся.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Информация по детям с ОВЗ и детям-инвалидам в ОУ МО «</a:t>
            </a:r>
            <a:r>
              <a:rPr lang="ru-RU" sz="2800" b="1" dirty="0" err="1" smtClean="0">
                <a:solidFill>
                  <a:schemeClr val="bg1"/>
                </a:solidFill>
              </a:rPr>
              <a:t>Чойский</a:t>
            </a:r>
            <a:r>
              <a:rPr lang="ru-RU" sz="2800" b="1" dirty="0" smtClean="0">
                <a:solidFill>
                  <a:schemeClr val="bg1"/>
                </a:solidFill>
              </a:rPr>
              <a:t> район» на 2020-2021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199259"/>
              </p:ext>
            </p:extLst>
          </p:nvPr>
        </p:nvGraphicFramePr>
        <p:xfrm>
          <a:off x="539551" y="1556792"/>
          <a:ext cx="8208913" cy="4435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3"/>
                <a:gridCol w="2088232"/>
                <a:gridCol w="1872208"/>
              </a:tblGrid>
              <a:tr h="7603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ОУ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Кол-во обучающихся с ОВЗ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Кол-во обучающихся с инвалидностью</a:t>
                      </a:r>
                    </a:p>
                  </a:txBody>
                  <a:tcPr anchor="ctr"/>
                </a:tc>
              </a:tr>
              <a:tr h="614414">
                <a:tc>
                  <a:txBody>
                    <a:bodyPr/>
                    <a:lstStyle/>
                    <a:p>
                      <a:r>
                        <a:rPr lang="ru-RU" dirty="0" smtClean="0"/>
                        <a:t>МОУ «</a:t>
                      </a:r>
                      <a:r>
                        <a:rPr lang="ru-RU" dirty="0" err="1" smtClean="0"/>
                        <a:t>Каракокшинская</a:t>
                      </a:r>
                      <a:r>
                        <a:rPr lang="ru-RU" dirty="0" smtClean="0"/>
                        <a:t> СОШ </a:t>
                      </a:r>
                      <a:r>
                        <a:rPr lang="ru-RU" dirty="0" err="1" smtClean="0"/>
                        <a:t>им.С.В</a:t>
                      </a:r>
                      <a:r>
                        <a:rPr lang="ru-RU" dirty="0" smtClean="0"/>
                        <a:t>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Тартыкова</a:t>
                      </a:r>
                      <a:r>
                        <a:rPr lang="ru-RU" baseline="0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anchor="ctr"/>
                </a:tc>
              </a:tr>
              <a:tr h="351094">
                <a:tc>
                  <a:txBody>
                    <a:bodyPr/>
                    <a:lstStyle/>
                    <a:p>
                      <a:r>
                        <a:rPr lang="ru-RU" dirty="0" smtClean="0"/>
                        <a:t>МОУ «</a:t>
                      </a:r>
                      <a:r>
                        <a:rPr lang="ru-RU" dirty="0" err="1" smtClean="0"/>
                        <a:t>Сёйкинская</a:t>
                      </a:r>
                      <a:r>
                        <a:rPr lang="ru-RU" baseline="0" dirty="0" smtClean="0"/>
                        <a:t> СОШ»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614414">
                <a:tc>
                  <a:txBody>
                    <a:bodyPr/>
                    <a:lstStyle/>
                    <a:p>
                      <a:r>
                        <a:rPr lang="ru-RU" dirty="0" smtClean="0"/>
                        <a:t>МОУ «</a:t>
                      </a:r>
                      <a:r>
                        <a:rPr lang="ru-RU" dirty="0" err="1" smtClean="0"/>
                        <a:t>Паспаульская</a:t>
                      </a:r>
                      <a:r>
                        <a:rPr lang="ru-RU" dirty="0" smtClean="0"/>
                        <a:t> СОШ </a:t>
                      </a:r>
                      <a:r>
                        <a:rPr lang="ru-RU" dirty="0" err="1" smtClean="0"/>
                        <a:t>им.Е.Ф.Трофимова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―</a:t>
                      </a:r>
                      <a:endParaRPr lang="ru-RU" dirty="0"/>
                    </a:p>
                  </a:txBody>
                  <a:tcPr anchor="ctr"/>
                </a:tc>
              </a:tr>
              <a:tr h="351094">
                <a:tc>
                  <a:txBody>
                    <a:bodyPr/>
                    <a:lstStyle/>
                    <a:p>
                      <a:r>
                        <a:rPr lang="ru-RU" dirty="0" smtClean="0"/>
                        <a:t>МОУ «</a:t>
                      </a:r>
                      <a:r>
                        <a:rPr lang="ru-RU" dirty="0" err="1" smtClean="0"/>
                        <a:t>Ыныргинская</a:t>
                      </a:r>
                      <a:r>
                        <a:rPr lang="ru-RU" dirty="0" smtClean="0"/>
                        <a:t> СОШ»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―</a:t>
                      </a:r>
                      <a:endParaRPr lang="ru-RU" dirty="0"/>
                    </a:p>
                  </a:txBody>
                  <a:tcPr anchor="ctr"/>
                </a:tc>
              </a:tr>
              <a:tr h="351094">
                <a:tc>
                  <a:txBody>
                    <a:bodyPr/>
                    <a:lstStyle/>
                    <a:p>
                      <a:r>
                        <a:rPr lang="ru-RU" dirty="0" smtClean="0"/>
                        <a:t>МОУ «</a:t>
                      </a:r>
                      <a:r>
                        <a:rPr lang="ru-RU" dirty="0" err="1" smtClean="0"/>
                        <a:t>Уйменская</a:t>
                      </a:r>
                      <a:r>
                        <a:rPr lang="ru-RU" dirty="0" smtClean="0"/>
                        <a:t> ООШ»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351094">
                <a:tc>
                  <a:txBody>
                    <a:bodyPr/>
                    <a:lstStyle/>
                    <a:p>
                      <a:r>
                        <a:rPr lang="ru-RU" dirty="0" smtClean="0"/>
                        <a:t>МОУ «</a:t>
                      </a:r>
                      <a:r>
                        <a:rPr lang="ru-RU" dirty="0" err="1" smtClean="0"/>
                        <a:t>Чойская</a:t>
                      </a:r>
                      <a:r>
                        <a:rPr lang="ru-RU" dirty="0" smtClean="0"/>
                        <a:t> СОШ»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351094">
                <a:tc>
                  <a:txBody>
                    <a:bodyPr/>
                    <a:lstStyle/>
                    <a:p>
                      <a:r>
                        <a:rPr lang="ru-RU" dirty="0" smtClean="0"/>
                        <a:t>МОУ «</a:t>
                      </a:r>
                      <a:r>
                        <a:rPr lang="ru-RU" dirty="0" err="1" smtClean="0"/>
                        <a:t>Ускучская</a:t>
                      </a:r>
                      <a:r>
                        <a:rPr lang="ru-RU" dirty="0" smtClean="0"/>
                        <a:t> ООШ»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50385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Всего: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43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5436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Сетевое взаимодействие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МУ </a:t>
            </a:r>
            <a:r>
              <a:rPr lang="ru-RU" b="1" dirty="0" smtClean="0">
                <a:solidFill>
                  <a:schemeClr val="bg1"/>
                </a:solidFill>
              </a:rPr>
              <a:t>ДО </a:t>
            </a:r>
            <a:r>
              <a:rPr lang="ru-RU" b="1" dirty="0" err="1">
                <a:solidFill>
                  <a:schemeClr val="bg1"/>
                </a:solidFill>
              </a:rPr>
              <a:t>Чойский</a:t>
            </a:r>
            <a:r>
              <a:rPr lang="ru-RU" b="1" dirty="0">
                <a:solidFill>
                  <a:schemeClr val="bg1"/>
                </a:solidFill>
              </a:rPr>
              <a:t> ЦДО: </a:t>
            </a:r>
            <a:endParaRPr lang="ru-RU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Font typeface="Calibri" pitchFamily="34" charset="0"/>
              <a:buChar char="―"/>
            </a:pPr>
            <a:r>
              <a:rPr lang="ru-RU" sz="2600" dirty="0" smtClean="0">
                <a:solidFill>
                  <a:schemeClr val="bg1"/>
                </a:solidFill>
              </a:rPr>
              <a:t>МОУ </a:t>
            </a:r>
            <a:r>
              <a:rPr lang="ru-RU" sz="2600" dirty="0">
                <a:solidFill>
                  <a:schemeClr val="bg1"/>
                </a:solidFill>
              </a:rPr>
              <a:t>«</a:t>
            </a:r>
            <a:r>
              <a:rPr lang="ru-RU" sz="2600" dirty="0" err="1">
                <a:solidFill>
                  <a:schemeClr val="bg1"/>
                </a:solidFill>
              </a:rPr>
              <a:t>Чойская</a:t>
            </a:r>
            <a:r>
              <a:rPr lang="ru-RU" sz="2600" dirty="0">
                <a:solidFill>
                  <a:schemeClr val="bg1"/>
                </a:solidFill>
              </a:rPr>
              <a:t> СОШ», </a:t>
            </a:r>
            <a:endParaRPr lang="ru-RU" sz="2600" dirty="0" smtClean="0">
              <a:solidFill>
                <a:schemeClr val="bg1"/>
              </a:solidFill>
            </a:endParaRPr>
          </a:p>
          <a:p>
            <a:pPr>
              <a:buFont typeface="Calibri" pitchFamily="34" charset="0"/>
              <a:buChar char="―"/>
            </a:pPr>
            <a:r>
              <a:rPr lang="ru-RU" sz="2600" dirty="0" smtClean="0">
                <a:solidFill>
                  <a:schemeClr val="bg1"/>
                </a:solidFill>
              </a:rPr>
              <a:t>МОУ </a:t>
            </a:r>
            <a:r>
              <a:rPr lang="ru-RU" sz="2600" dirty="0">
                <a:solidFill>
                  <a:schemeClr val="bg1"/>
                </a:solidFill>
              </a:rPr>
              <a:t>«</a:t>
            </a:r>
            <a:r>
              <a:rPr lang="ru-RU" sz="2600" dirty="0" err="1">
                <a:solidFill>
                  <a:schemeClr val="bg1"/>
                </a:solidFill>
              </a:rPr>
              <a:t>Сейкинская</a:t>
            </a:r>
            <a:r>
              <a:rPr lang="ru-RU" sz="2600" dirty="0">
                <a:solidFill>
                  <a:schemeClr val="bg1"/>
                </a:solidFill>
              </a:rPr>
              <a:t> СОШ», </a:t>
            </a:r>
            <a:endParaRPr lang="ru-RU" sz="2600" dirty="0" smtClean="0">
              <a:solidFill>
                <a:schemeClr val="bg1"/>
              </a:solidFill>
            </a:endParaRPr>
          </a:p>
          <a:p>
            <a:pPr>
              <a:buFont typeface="Calibri" pitchFamily="34" charset="0"/>
              <a:buChar char="―"/>
            </a:pPr>
            <a:r>
              <a:rPr lang="ru-RU" sz="2600" dirty="0" smtClean="0">
                <a:solidFill>
                  <a:schemeClr val="bg1"/>
                </a:solidFill>
              </a:rPr>
              <a:t>МОУ </a:t>
            </a:r>
            <a:r>
              <a:rPr lang="ru-RU" sz="2600" dirty="0">
                <a:solidFill>
                  <a:schemeClr val="bg1"/>
                </a:solidFill>
              </a:rPr>
              <a:t>«</a:t>
            </a:r>
            <a:r>
              <a:rPr lang="ru-RU" sz="2600" dirty="0" err="1">
                <a:solidFill>
                  <a:schemeClr val="bg1"/>
                </a:solidFill>
              </a:rPr>
              <a:t>Паспаульская</a:t>
            </a:r>
            <a:r>
              <a:rPr lang="ru-RU" sz="2600" dirty="0">
                <a:solidFill>
                  <a:schemeClr val="bg1"/>
                </a:solidFill>
              </a:rPr>
              <a:t> СОШ ми </a:t>
            </a:r>
            <a:r>
              <a:rPr lang="ru-RU" sz="2600" dirty="0" err="1" smtClean="0">
                <a:solidFill>
                  <a:schemeClr val="bg1"/>
                </a:solidFill>
              </a:rPr>
              <a:t>Е.Ф.Трофимова</a:t>
            </a:r>
            <a:r>
              <a:rPr lang="ru-RU" sz="2600" dirty="0" smtClean="0">
                <a:solidFill>
                  <a:schemeClr val="bg1"/>
                </a:solidFill>
              </a:rPr>
              <a:t>»,</a:t>
            </a:r>
          </a:p>
          <a:p>
            <a:pPr>
              <a:buFont typeface="Calibri" pitchFamily="34" charset="0"/>
              <a:buChar char="―"/>
            </a:pP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>
                <a:solidFill>
                  <a:schemeClr val="bg1"/>
                </a:solidFill>
              </a:rPr>
              <a:t>МОУ «</a:t>
            </a:r>
            <a:r>
              <a:rPr lang="ru-RU" sz="2600" dirty="0" err="1">
                <a:solidFill>
                  <a:schemeClr val="bg1"/>
                </a:solidFill>
              </a:rPr>
              <a:t>Ыныргинская</a:t>
            </a:r>
            <a:r>
              <a:rPr lang="ru-RU" sz="2600" dirty="0">
                <a:solidFill>
                  <a:schemeClr val="bg1"/>
                </a:solidFill>
              </a:rPr>
              <a:t> СОШ</a:t>
            </a:r>
            <a:r>
              <a:rPr lang="ru-RU" sz="2600" dirty="0" smtClean="0">
                <a:solidFill>
                  <a:schemeClr val="bg1"/>
                </a:solidFill>
              </a:rPr>
              <a:t>»</a:t>
            </a:r>
          </a:p>
          <a:p>
            <a:pPr>
              <a:buFont typeface="Calibri" pitchFamily="34" charset="0"/>
              <a:buChar char="―"/>
            </a:pPr>
            <a:r>
              <a:rPr lang="ru-RU" sz="2600" dirty="0" smtClean="0">
                <a:solidFill>
                  <a:schemeClr val="bg1"/>
                </a:solidFill>
              </a:rPr>
              <a:t>МОУ </a:t>
            </a:r>
            <a:r>
              <a:rPr lang="ru-RU" sz="2600" dirty="0">
                <a:solidFill>
                  <a:schemeClr val="bg1"/>
                </a:solidFill>
              </a:rPr>
              <a:t>«</a:t>
            </a:r>
            <a:r>
              <a:rPr lang="ru-RU" sz="2600" dirty="0" err="1">
                <a:solidFill>
                  <a:schemeClr val="bg1"/>
                </a:solidFill>
              </a:rPr>
              <a:t>Уйменская</a:t>
            </a:r>
            <a:r>
              <a:rPr lang="ru-RU" sz="2600" dirty="0">
                <a:solidFill>
                  <a:schemeClr val="bg1"/>
                </a:solidFill>
              </a:rPr>
              <a:t> ООШ»</a:t>
            </a:r>
          </a:p>
        </p:txBody>
      </p:sp>
    </p:spTree>
    <p:extLst>
      <p:ext uri="{BB962C8B-B14F-4D97-AF65-F5344CB8AC3E}">
        <p14:creationId xmlns:p14="http://schemas.microsoft.com/office/powerpoint/2010/main" val="397197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МУ ДО «</a:t>
            </a:r>
            <a:r>
              <a:rPr lang="ru-RU" sz="3200" b="1" dirty="0" err="1" smtClean="0">
                <a:solidFill>
                  <a:schemeClr val="bg1"/>
                </a:solidFill>
              </a:rPr>
              <a:t>Чойский</a:t>
            </a:r>
            <a:r>
              <a:rPr lang="ru-RU" sz="3200" b="1" dirty="0" smtClean="0">
                <a:solidFill>
                  <a:schemeClr val="bg1"/>
                </a:solidFill>
              </a:rPr>
              <a:t> ЦДО» </a:t>
            </a:r>
            <a:r>
              <a:rPr lang="ru-RU" sz="3200" dirty="0" smtClean="0">
                <a:solidFill>
                  <a:schemeClr val="bg1"/>
                </a:solidFill>
              </a:rPr>
              <a:t>13 </a:t>
            </a:r>
            <a:r>
              <a:rPr lang="ru-RU" sz="3200" dirty="0">
                <a:solidFill>
                  <a:schemeClr val="bg1"/>
                </a:solidFill>
              </a:rPr>
              <a:t>программ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4410100"/>
              </p:ext>
            </p:extLst>
          </p:nvPr>
        </p:nvGraphicFramePr>
        <p:xfrm>
          <a:off x="457200" y="1124746"/>
          <a:ext cx="8229601" cy="5419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973"/>
                <a:gridCol w="4021067"/>
                <a:gridCol w="1954561"/>
              </a:tblGrid>
              <a:tr h="37290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Направленность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обуч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372905">
                <a:tc rowSpan="9"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 Black" pitchFamily="34" charset="0"/>
                        </a:rPr>
                        <a:t>Художественная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«Хореография для кадетов»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57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2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«Созвездие»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28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2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«Страна мастеров»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57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2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«Атласная ленточка»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2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«Волшебный мир глины»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</a:rPr>
                        <a:t>27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/>
                </a:tc>
              </a:tr>
              <a:tr h="372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«Сюрприз»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</a:rPr>
                        <a:t>35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/>
                </a:tc>
              </a:tr>
              <a:tr h="37290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«Чудеса в решете»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</a:rPr>
                        <a:t>18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/>
                </a:tc>
              </a:tr>
              <a:tr h="37290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«Сказ»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</a:rPr>
                        <a:t>14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/>
                </a:tc>
              </a:tr>
              <a:tr h="37290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«Волшебный пластилин»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</a:rPr>
                        <a:t>14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/>
                </a:tc>
              </a:tr>
              <a:tr h="567390"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Культурологическая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«Школьный Музей»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</a:t>
                      </a:r>
                      <a:endParaRPr lang="ru-RU" b="1" dirty="0"/>
                    </a:p>
                  </a:txBody>
                  <a:tcPr/>
                </a:tc>
              </a:tr>
              <a:tr h="372905">
                <a:tc rowSpan="2"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 Black" pitchFamily="34" charset="0"/>
                        </a:rPr>
                        <a:t>Социально-педагогическая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ЮИД «Зелёный огонёк»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18</a:t>
                      </a:r>
                      <a:endParaRPr lang="ru-RU" b="1" dirty="0"/>
                    </a:p>
                  </a:txBody>
                  <a:tcPr/>
                </a:tc>
              </a:tr>
              <a:tr h="35835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ВППК «Высота»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19</a:t>
                      </a:r>
                      <a:endParaRPr lang="ru-RU" b="1" dirty="0"/>
                    </a:p>
                  </a:txBody>
                  <a:tcPr/>
                </a:tc>
              </a:tr>
              <a:tr h="372905"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Техническая 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«Юный техник: моделирование»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11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68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28215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Направления реализации Дополнительных общеобразовательных общеразвивающих</a:t>
            </a:r>
          </a:p>
        </p:txBody>
      </p:sp>
      <p:pic>
        <p:nvPicPr>
          <p:cNvPr id="1026" name="Picture 2" descr="E:\2019-2020\ПЕДАГОГИ\Зиброва С.И\фото\IMG-20200314-WA00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4" b="9597"/>
          <a:stretch/>
        </p:blipFill>
        <p:spPr bwMode="auto">
          <a:xfrm>
            <a:off x="971601" y="1556792"/>
            <a:ext cx="3312368" cy="1775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E:\2020-2021\фото\Страна мастеров\IMG_20210315_1230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4"/>
          <a:stretch/>
        </p:blipFill>
        <p:spPr bwMode="auto">
          <a:xfrm>
            <a:off x="2267744" y="5197025"/>
            <a:ext cx="2661424" cy="1515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2019-2020\ПЕДАГОГИ\Зиброва С.И\фото\IMG-20200314-WA0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45501"/>
            <a:ext cx="1844822" cy="2459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E:\2020-2021\фото\IMG-20210129-WA00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43645"/>
            <a:ext cx="2376264" cy="3037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2020-2021\фото\IMG_20210219_13482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7" r="13402"/>
          <a:stretch/>
        </p:blipFill>
        <p:spPr bwMode="auto">
          <a:xfrm>
            <a:off x="2840334" y="3062386"/>
            <a:ext cx="3313610" cy="1889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2020-2021\фото\IMG-20210218-WA001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1"/>
          <a:stretch/>
        </p:blipFill>
        <p:spPr bwMode="auto">
          <a:xfrm>
            <a:off x="5596377" y="4725144"/>
            <a:ext cx="3075043" cy="1810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88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МУ ДО «</a:t>
            </a:r>
            <a:r>
              <a:rPr lang="ru-RU" b="1" dirty="0" err="1">
                <a:solidFill>
                  <a:schemeClr val="bg1"/>
                </a:solidFill>
              </a:rPr>
              <a:t>Чойский</a:t>
            </a:r>
            <a:r>
              <a:rPr lang="ru-RU" b="1" dirty="0">
                <a:solidFill>
                  <a:schemeClr val="bg1"/>
                </a:solidFill>
              </a:rPr>
              <a:t> ЦДО»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668072"/>
              </p:ext>
            </p:extLst>
          </p:nvPr>
        </p:nvGraphicFramePr>
        <p:xfrm>
          <a:off x="539552" y="1397000"/>
          <a:ext cx="8136904" cy="3641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3456384"/>
                <a:gridCol w="1512168"/>
              </a:tblGrid>
              <a:tr h="910456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r>
                        <a:rPr lang="ru-RU" baseline="0" dirty="0" smtClean="0"/>
                        <a:t>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Ф.И.О. педагога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детей с ОВЗ</a:t>
                      </a:r>
                      <a:endParaRPr lang="ru-RU" dirty="0"/>
                    </a:p>
                  </a:txBody>
                  <a:tcPr/>
                </a:tc>
              </a:tr>
              <a:tr h="910456">
                <a:tc>
                  <a:txBody>
                    <a:bodyPr/>
                    <a:lstStyle/>
                    <a:p>
                      <a:r>
                        <a:rPr lang="ru-RU" dirty="0" smtClean="0"/>
                        <a:t>«Страна мастеров»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Туманова Елена</a:t>
                      </a:r>
                      <a:r>
                        <a:rPr lang="ru-RU" baseline="0" dirty="0" smtClean="0"/>
                        <a:t> Олеговна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910456">
                <a:tc>
                  <a:txBody>
                    <a:bodyPr/>
                    <a:lstStyle/>
                    <a:p>
                      <a:r>
                        <a:rPr lang="ru-RU" dirty="0" smtClean="0"/>
                        <a:t>«Волшебный мир глины»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Каланчиди</a:t>
                      </a:r>
                      <a:r>
                        <a:rPr lang="ru-RU" dirty="0" smtClean="0"/>
                        <a:t> Анна Ивановна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910456">
                <a:tc>
                  <a:txBody>
                    <a:bodyPr/>
                    <a:lstStyle/>
                    <a:p>
                      <a:r>
                        <a:rPr lang="ru-RU" dirty="0" smtClean="0"/>
                        <a:t>«Сюрприз»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Софронова Лариса Васильевна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99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МУ ДО «</a:t>
            </a:r>
            <a:r>
              <a:rPr lang="ru-RU" dirty="0" err="1">
                <a:solidFill>
                  <a:schemeClr val="bg1"/>
                </a:solidFill>
              </a:rPr>
              <a:t>Чойский</a:t>
            </a:r>
            <a:r>
              <a:rPr lang="ru-RU" dirty="0">
                <a:solidFill>
                  <a:schemeClr val="bg1"/>
                </a:solidFill>
              </a:rPr>
              <a:t> ЦДО»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Адрес: 649180 </a:t>
            </a:r>
            <a:r>
              <a:rPr lang="ru-RU" dirty="0" err="1">
                <a:solidFill>
                  <a:schemeClr val="bg1"/>
                </a:solidFill>
              </a:rPr>
              <a:t>Чойский</a:t>
            </a:r>
            <a:r>
              <a:rPr lang="ru-RU" dirty="0">
                <a:solidFill>
                  <a:schemeClr val="bg1"/>
                </a:solidFill>
              </a:rPr>
              <a:t> р-он, </a:t>
            </a:r>
            <a:r>
              <a:rPr lang="ru-RU" dirty="0" err="1">
                <a:solidFill>
                  <a:schemeClr val="bg1"/>
                </a:solidFill>
              </a:rPr>
              <a:t>с.Чоя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</a:rPr>
              <a:t>ул. Советская, </a:t>
            </a:r>
            <a:r>
              <a:rPr lang="ru-RU" dirty="0">
                <a:solidFill>
                  <a:schemeClr val="bg1"/>
                </a:solidFill>
              </a:rPr>
              <a:t>7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Телефон: 8(388-40)22-4-25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err="1">
                <a:solidFill>
                  <a:schemeClr val="bg1"/>
                </a:solidFill>
              </a:rPr>
              <a:t>Эл.почта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  <a:hlinkClick r:id="rId2"/>
              </a:rPr>
              <a:t>choyacdod@bk.ru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C:\Documents and Settings\1\Рабочий стол\ЛОГОТИП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5" b="17840"/>
          <a:stretch/>
        </p:blipFill>
        <p:spPr bwMode="auto">
          <a:xfrm>
            <a:off x="3635896" y="4725144"/>
            <a:ext cx="1912788" cy="1645515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7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331</Words>
  <Application>Microsoft Office PowerPoint</Application>
  <PresentationFormat>Экран (4:3)</PresentationFormat>
  <Paragraphs>95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Муниципальное учреждение  дополнительного образования  «Чойский центр дополнительного образования»</vt:lpstr>
      <vt:lpstr>Сведения по количеству детей с ОВЗ и инвалидностью</vt:lpstr>
      <vt:lpstr>Информация по детям с ОВЗ и детям-инвалидам в ОУ МО «Чойский район» на 2020-2021</vt:lpstr>
      <vt:lpstr>Сетевое взаимодействие</vt:lpstr>
      <vt:lpstr>МУ ДО «Чойский ЦДО» 13 программ</vt:lpstr>
      <vt:lpstr>Направления реализации Дополнительных общеобразовательных общеразвивающих</vt:lpstr>
      <vt:lpstr>МУ ДО «Чойский ЦДО»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образовательное учреждение  дополнительного образования  «Чойский центр дополнительного образования»</dc:title>
  <cp:lastModifiedBy>1</cp:lastModifiedBy>
  <cp:revision>24</cp:revision>
  <dcterms:modified xsi:type="dcterms:W3CDTF">2021-04-02T08:57:21Z</dcterms:modified>
</cp:coreProperties>
</file>